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0" r:id="rId2"/>
    <p:sldId id="256" r:id="rId3"/>
    <p:sldId id="257" r:id="rId4"/>
    <p:sldId id="258" r:id="rId5"/>
    <p:sldId id="259" r:id="rId6"/>
    <p:sldId id="264" r:id="rId7"/>
    <p:sldId id="260" r:id="rId8"/>
    <p:sldId id="262" r:id="rId9"/>
    <p:sldId id="311" r:id="rId10"/>
    <p:sldId id="261" r:id="rId11"/>
    <p:sldId id="266" r:id="rId12"/>
    <p:sldId id="263" r:id="rId13"/>
    <p:sldId id="267" r:id="rId14"/>
    <p:sldId id="265" r:id="rId15"/>
    <p:sldId id="269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CCFF"/>
    <a:srgbClr val="FFFF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4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0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2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1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060E-7391-2349-B32A-AF0009099EE0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4231-C247-2746-9F33-F228ACE25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Fun-For-Spanish-Teachers" TargetMode="External"/><Relationship Id="rId4" Type="http://schemas.openxmlformats.org/officeDocument/2006/relationships/hyperlink" Target="http://www.facebook.com/FunforSpanishTeachers" TargetMode="External"/><Relationship Id="rId5" Type="http://schemas.openxmlformats.org/officeDocument/2006/relationships/hyperlink" Target="http://www.instagram.com/funforspanishteachers" TargetMode="External"/><Relationship Id="rId6" Type="http://schemas.openxmlformats.org/officeDocument/2006/relationships/hyperlink" Target="http://www.pinterest.com/spanishtogether" TargetMode="External"/><Relationship Id="rId7" Type="http://schemas.openxmlformats.org/officeDocument/2006/relationships/hyperlink" Target="https://twitter.com/SpanishTogeth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8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78621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45907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7858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31154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21504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73951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70117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173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4919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1277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4209936" y="2348332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27262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8062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4374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8454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72247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1520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4207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3419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35406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9338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173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06237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4919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1277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8062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4374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8454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72247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1520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4207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3419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35406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63893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9338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173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4919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12778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8062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4374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8454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2142103">
            <a:off x="4557865" y="2522283"/>
            <a:ext cx="800237" cy="1552444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72247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15209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4207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8512138">
            <a:off x="3727928" y="2709201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62128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3419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35406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9338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iginal Quieres Bail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5276" y="661964"/>
            <a:ext cx="6070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KG Sorry Not Sorry Chub"/>
                <a:cs typeface="KG Sorry Not Sorry Chub"/>
                <a:hlinkClick r:id="rId3"/>
              </a:rPr>
              <a:t>www.teacherspayteachers.com</a:t>
            </a:r>
            <a:r>
              <a:rPr lang="en-US" sz="1600" dirty="0">
                <a:latin typeface="KG Sorry Not Sorry Chub"/>
                <a:cs typeface="KG Sorry Not Sorry Chub"/>
                <a:hlinkClick r:id="rId3"/>
              </a:rPr>
              <a:t>/Store/Fun-For-Spanish-</a:t>
            </a:r>
            <a:r>
              <a:rPr lang="en-US" sz="1600" dirty="0" smtClean="0">
                <a:latin typeface="KG Sorry Not Sorry Chub"/>
                <a:cs typeface="KG Sorry Not Sorry Chub"/>
                <a:hlinkClick r:id="rId3"/>
              </a:rPr>
              <a:t>Teachers</a:t>
            </a:r>
            <a:endParaRPr lang="en-US" sz="1600" dirty="0" smtClean="0">
              <a:latin typeface="KG Sorry Not Sorry Chub"/>
              <a:cs typeface="KG Sorry Not Sorry Chu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4194" y="954352"/>
            <a:ext cx="3467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KG Sorry Not Sorry Chub"/>
                <a:cs typeface="KG Sorry Not Sorry Chub"/>
                <a:hlinkClick r:id="rId4"/>
              </a:rPr>
              <a:t>www.facebook.com/FunforSpanishTeachers</a:t>
            </a:r>
            <a:endParaRPr lang="en-US" sz="1600" dirty="0" smtClean="0">
              <a:latin typeface="KG Sorry Not Sorry Chub"/>
              <a:cs typeface="KG Sorry Not Sorry Chub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4194" y="1266921"/>
            <a:ext cx="3570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KG Sorry Not Sorry Chub"/>
                <a:cs typeface="KG Sorry Not Sorry Chub"/>
                <a:hlinkClick r:id="rId5"/>
              </a:rPr>
              <a:t>www.instagram.com/</a:t>
            </a:r>
            <a:r>
              <a:rPr lang="en-US" sz="1600" dirty="0" smtClean="0">
                <a:latin typeface="KG Sorry Not Sorry Chub"/>
                <a:cs typeface="KG Sorry Not Sorry Chub"/>
                <a:hlinkClick r:id="rId5"/>
              </a:rPr>
              <a:t>funforspanishteachers</a:t>
            </a:r>
            <a:endParaRPr lang="en-US" sz="1600" dirty="0" smtClean="0">
              <a:latin typeface="KG Sorry Not Sorry Chub"/>
              <a:cs typeface="KG Sorry Not Sorry Chu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5800" y="1525386"/>
            <a:ext cx="2999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KG Sorry Not Sorry Chub"/>
                <a:cs typeface="KG Sorry Not Sorry Chub"/>
                <a:hlinkClick r:id="rId6"/>
              </a:rPr>
              <a:t>www.pinterest.com/</a:t>
            </a:r>
            <a:r>
              <a:rPr lang="en-US" sz="1600" dirty="0" smtClean="0">
                <a:latin typeface="KG Sorry Not Sorry Chub"/>
                <a:cs typeface="KG Sorry Not Sorry Chub"/>
                <a:hlinkClick r:id="rId6"/>
              </a:rPr>
              <a:t>spanishtogether</a:t>
            </a:r>
            <a:endParaRPr lang="en-US" sz="1600" dirty="0" smtClean="0">
              <a:latin typeface="KG Sorry Not Sorry Chub"/>
              <a:cs typeface="KG Sorry Not Sorry Chub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4194" y="1765851"/>
            <a:ext cx="2472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KG Sorry Not Sorry Chub"/>
                <a:cs typeface="KG Sorry Not Sorry Chub"/>
                <a:hlinkClick r:id="rId7"/>
              </a:rPr>
              <a:t>twitter.com</a:t>
            </a:r>
            <a:r>
              <a:rPr lang="en-US" sz="1600" dirty="0">
                <a:latin typeface="KG Sorry Not Sorry Chub"/>
                <a:cs typeface="KG Sorry Not Sorry Chub"/>
                <a:hlinkClick r:id="rId7"/>
              </a:rPr>
              <a:t>/</a:t>
            </a:r>
            <a:r>
              <a:rPr lang="en-US" sz="1600" dirty="0" smtClean="0">
                <a:latin typeface="KG Sorry Not Sorry Chub"/>
                <a:cs typeface="KG Sorry Not Sorry Chub"/>
                <a:hlinkClick r:id="rId7"/>
              </a:rPr>
              <a:t>SpanishTogether</a:t>
            </a:r>
            <a:endParaRPr lang="en-US" sz="1600" dirty="0" smtClean="0">
              <a:latin typeface="KG Sorry Not Sorry Chub"/>
              <a:cs typeface="KG Sorry Not Sorry Chub"/>
            </a:endParaRPr>
          </a:p>
        </p:txBody>
      </p:sp>
    </p:spTree>
    <p:extLst>
      <p:ext uri="{BB962C8B-B14F-4D97-AF65-F5344CB8AC3E}">
        <p14:creationId xmlns:p14="http://schemas.microsoft.com/office/powerpoint/2010/main" val="261393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21504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7822304">
            <a:off x="4684732" y="3536634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22361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12673123">
            <a:off x="3919289" y="3665929"/>
            <a:ext cx="800237" cy="1613600"/>
          </a:xfrm>
          <a:prstGeom prst="upArrow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1">
            <a:hlinkClick r:id="" action="ppaction://hlinkshowjump?jump=nextslide" highlightClick="1">
              <a:snd r:embed="rId3" name="Drum Roll (snare).wav"/>
            </a:hlinkClick>
          </p:cNvPr>
          <p:cNvSpPr>
            <a:spLocks noChangeArrowheads="1"/>
          </p:cNvSpPr>
          <p:nvPr/>
        </p:nvSpPr>
        <p:spPr bwMode="auto">
          <a:xfrm>
            <a:off x="598093" y="5641265"/>
            <a:ext cx="1752600" cy="990600"/>
          </a:xfrm>
          <a:prstGeom prst="actionButtonBlank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 b="1" dirty="0" smtClean="0">
                <a:ln w="38100" cmpd="sng">
                  <a:solidFill>
                    <a:schemeClr val="tx1">
                      <a:alpha val="90000"/>
                    </a:schemeClr>
                  </a:solidFill>
                </a:ln>
                <a:solidFill>
                  <a:srgbClr val="66CCFF"/>
                </a:solidFill>
                <a:effectLst/>
                <a:latin typeface="Futura"/>
                <a:cs typeface="Futura"/>
              </a:rPr>
              <a:t>GIRAR</a:t>
            </a:r>
            <a:endParaRPr lang="en-US" sz="4400" b="1" dirty="0">
              <a:ln w="38100" cmpd="sng">
                <a:solidFill>
                  <a:schemeClr val="tx1">
                    <a:alpha val="90000"/>
                  </a:schemeClr>
                </a:solidFill>
              </a:ln>
              <a:solidFill>
                <a:srgbClr val="66CCFF"/>
              </a:solidFill>
              <a:effectLst/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80599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ent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4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5279</TotalTime>
  <Words>73</Words>
  <Application>Microsoft Macintosh PowerPoint</Application>
  <PresentationFormat>On-screen Show (4:3)</PresentationFormat>
  <Paragraphs>55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cgomezkramer</dc:creator>
  <cp:keywords/>
  <dc:description/>
  <cp:lastModifiedBy>cgomezkramer</cp:lastModifiedBy>
  <cp:revision>6</cp:revision>
  <dcterms:created xsi:type="dcterms:W3CDTF">2016-01-30T03:35:23Z</dcterms:created>
  <dcterms:modified xsi:type="dcterms:W3CDTF">2016-02-08T23:45:52Z</dcterms:modified>
  <cp:category/>
</cp:coreProperties>
</file>